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C7BB263A-DE0E-4537-97E7-6275691ECCB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7DCC6DB-F6E8-4276-8B42-1F7C162637C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843614-3B93-43ED-B4E6-51BD6C748257}" type="datetimeFigureOut">
              <a:rPr lang="pt-BR" smtClean="0"/>
              <a:t>11/12/2019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251C1D2-C211-4539-8067-6AAEE1E358F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7E5B770-254F-4637-8215-96040AD8198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54CE4-7F72-49B0-9E76-CCF7DCBED8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58690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699BAE-A28D-4B59-AF43-91AD691C10DD}" type="datetimeFigureOut">
              <a:rPr lang="pt-BR" smtClean="0"/>
              <a:t>11/12/2019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4B0D4-1F23-43A3-B456-7C6DDA4FB3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8171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3624A3-A8BC-4B6E-AC95-3A904CFF9A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FD1EE1D-3278-4B64-8FD1-230E597803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715B9AB-7209-46A3-B545-2235BA65E8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35637"/>
            <a:ext cx="2743200" cy="365125"/>
          </a:xfrm>
        </p:spPr>
        <p:txBody>
          <a:bodyPr/>
          <a:lstStyle/>
          <a:p>
            <a:fld id="{BF0C638C-E2CF-4A81-A040-02589E23FC77}" type="datetimeFigureOut">
              <a:rPr lang="pt-BR" smtClean="0"/>
              <a:t>11/12/2019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097169B-16F8-486F-917A-8FD5C7962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35637"/>
            <a:ext cx="4114800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CB25596-628A-4F23-A836-63AA3D275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47458"/>
            <a:ext cx="2743200" cy="365125"/>
          </a:xfrm>
        </p:spPr>
        <p:txBody>
          <a:bodyPr/>
          <a:lstStyle/>
          <a:p>
            <a:fld id="{07FC4FBB-E4DD-4F34-9C47-0000D0E4D1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507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9C990A-F305-46F6-8161-74D450BF3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EBDE1EE-4EE0-4F47-ABCA-5A7FB1FC35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3702978"/>
          </a:xfrm>
        </p:spPr>
        <p:txBody>
          <a:bodyPr vert="eaVert"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D92726A-E9C7-447D-9AE6-0037E42F4D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54980"/>
            <a:ext cx="2743200" cy="365125"/>
          </a:xfrm>
        </p:spPr>
        <p:txBody>
          <a:bodyPr/>
          <a:lstStyle/>
          <a:p>
            <a:fld id="{BF0C638C-E2CF-4A81-A040-02589E23FC77}" type="datetimeFigureOut">
              <a:rPr lang="pt-BR" smtClean="0"/>
              <a:t>11/12/2019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D808276-CF04-4AA9-817C-055FBDB7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54980"/>
            <a:ext cx="4114800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62A4230-493C-4D2D-A107-8830D3B09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54980"/>
            <a:ext cx="2743200" cy="365125"/>
          </a:xfrm>
        </p:spPr>
        <p:txBody>
          <a:bodyPr/>
          <a:lstStyle/>
          <a:p>
            <a:fld id="{07FC4FBB-E4DD-4F34-9C47-0000D0E4D1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516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08B6411-FA07-4A58-99C0-0DCCA88C22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24788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C47EFE9-B4EE-434D-AC6B-A6BCECA6A5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24788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7E4422-A3A7-4ABB-B90C-6B31DDF5E4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807710"/>
            <a:ext cx="2743200" cy="365125"/>
          </a:xfrm>
        </p:spPr>
        <p:txBody>
          <a:bodyPr/>
          <a:lstStyle/>
          <a:p>
            <a:fld id="{BF0C638C-E2CF-4A81-A040-02589E23FC77}" type="datetimeFigureOut">
              <a:rPr lang="pt-BR" smtClean="0"/>
              <a:t>11/12/2019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8568ECC-BB50-4034-85B0-576626146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807710"/>
            <a:ext cx="4114800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2D75E4-4F79-463F-AEC3-CC8F79BC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807710"/>
            <a:ext cx="2743200" cy="365125"/>
          </a:xfrm>
        </p:spPr>
        <p:txBody>
          <a:bodyPr/>
          <a:lstStyle/>
          <a:p>
            <a:fld id="{07FC4FBB-E4DD-4F34-9C47-0000D0E4D1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1996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CCC761-CA9B-42C3-A48F-B5110E534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91CFA0-6220-4F15-8D71-9E64F59A3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2806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58C3CF7-9AF6-4BF9-A7A2-5430F0F72B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901531"/>
            <a:ext cx="2743200" cy="365125"/>
          </a:xfrm>
        </p:spPr>
        <p:txBody>
          <a:bodyPr/>
          <a:lstStyle/>
          <a:p>
            <a:fld id="{BF0C638C-E2CF-4A81-A040-02589E23FC77}" type="datetimeFigureOut">
              <a:rPr lang="pt-BR" smtClean="0"/>
              <a:t>11/12/2019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5B0C5A5-9497-4735-95D6-036618B27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901531"/>
            <a:ext cx="4114800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915442-3858-4013-8A45-5E3367515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901531"/>
            <a:ext cx="2743200" cy="365125"/>
          </a:xfrm>
        </p:spPr>
        <p:txBody>
          <a:bodyPr/>
          <a:lstStyle/>
          <a:p>
            <a:fld id="{07FC4FBB-E4DD-4F34-9C47-0000D0E4D1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2357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FC301F-C634-44F7-8A89-DA5A7364B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20330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DDBAD1F-ABF9-4A30-93BC-DD79047CA7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08302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2AD98B0-AC70-43BF-AC3A-1416E263B5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849913"/>
            <a:ext cx="1117209" cy="365125"/>
          </a:xfrm>
        </p:spPr>
        <p:txBody>
          <a:bodyPr/>
          <a:lstStyle/>
          <a:p>
            <a:fld id="{BF0C638C-E2CF-4A81-A040-02589E23FC77}" type="datetimeFigureOut">
              <a:rPr lang="pt-BR" smtClean="0"/>
              <a:t>11/12/2019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CC1EE6-7087-4573-9AB8-A697D840D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11326" y="5849913"/>
            <a:ext cx="4114800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65A53E-7A88-4C26-962C-9ECBD6C7D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82042" y="5849913"/>
            <a:ext cx="3845169" cy="365125"/>
          </a:xfrm>
        </p:spPr>
        <p:txBody>
          <a:bodyPr/>
          <a:lstStyle/>
          <a:p>
            <a:fld id="{07FC4FBB-E4DD-4F34-9C47-0000D0E4D1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1096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897BEB-106F-47EC-87C7-DBB3E7E95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93828F5-D09A-436E-A081-80843756E9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78738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EBC115C-68F5-4D8D-9187-3F4684A7C4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8738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68AB6AB-4A4E-43FA-BA8C-8AB225DE65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747946"/>
            <a:ext cx="2743200" cy="365125"/>
          </a:xfrm>
        </p:spPr>
        <p:txBody>
          <a:bodyPr/>
          <a:lstStyle/>
          <a:p>
            <a:fld id="{BF0C638C-E2CF-4A81-A040-02589E23FC77}" type="datetimeFigureOut">
              <a:rPr lang="pt-BR" smtClean="0"/>
              <a:t>11/12/2019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F63A7DB-66F1-4118-9053-DD4953A2B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747946"/>
            <a:ext cx="4114800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F932C0B-196A-45DB-82ED-F4BE40101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747946"/>
            <a:ext cx="2743200" cy="365125"/>
          </a:xfrm>
        </p:spPr>
        <p:txBody>
          <a:bodyPr/>
          <a:lstStyle/>
          <a:p>
            <a:fld id="{07FC4FBB-E4DD-4F34-9C47-0000D0E4D1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8414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B815B2-5423-4E86-83DC-052A84068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AB35998-F653-4671-8EFF-B199842B8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A4A432F-0744-4F3E-9CD3-A7D7F2AF01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13607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83C79D5-90C8-4789-B393-B33BE1C318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432EE44-6CDE-4B73-89FA-EF640F24D0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13607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8DCBF6F-5D5F-4385-8D11-2C0D591E04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850624"/>
            <a:ext cx="2743200" cy="365125"/>
          </a:xfrm>
        </p:spPr>
        <p:txBody>
          <a:bodyPr/>
          <a:lstStyle>
            <a:lvl1pPr>
              <a:defRPr u="sng"/>
            </a:lvl1pPr>
          </a:lstStyle>
          <a:p>
            <a:fld id="{BF0C638C-E2CF-4A81-A040-02589E23FC77}" type="datetimeFigureOut">
              <a:rPr lang="pt-BR" smtClean="0"/>
              <a:pPr/>
              <a:t>11/12/2019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10CDA18-BD98-4F0D-977D-0BEB794AA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850624"/>
            <a:ext cx="4114800" cy="365125"/>
          </a:xfrm>
        </p:spPr>
        <p:txBody>
          <a:bodyPr/>
          <a:lstStyle>
            <a:lvl1pPr>
              <a:defRPr u="sng"/>
            </a:lvl1pPr>
          </a:lstStyle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B5EDADD-2084-49DD-8A6D-6A117BF85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850624"/>
            <a:ext cx="2743200" cy="365125"/>
          </a:xfrm>
        </p:spPr>
        <p:txBody>
          <a:bodyPr/>
          <a:lstStyle>
            <a:lvl1pPr>
              <a:defRPr u="sng"/>
            </a:lvl1pPr>
          </a:lstStyle>
          <a:p>
            <a:fld id="{07FC4FBB-E4DD-4F34-9C47-0000D0E4D17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2446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F65760-26E6-4B0A-90C2-3B58550C3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FF675B2-5F88-4F78-BC43-7256575AE0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4810" y="5821779"/>
            <a:ext cx="2743200" cy="365125"/>
          </a:xfrm>
        </p:spPr>
        <p:txBody>
          <a:bodyPr/>
          <a:lstStyle>
            <a:lvl1pPr>
              <a:defRPr u="sng"/>
            </a:lvl1pPr>
          </a:lstStyle>
          <a:p>
            <a:fld id="{BF0C638C-E2CF-4A81-A040-02589E23FC77}" type="datetimeFigureOut">
              <a:rPr lang="pt-BR" smtClean="0"/>
              <a:pPr/>
              <a:t>11/12/2019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5195C62-CEE1-45C5-B3F5-C88516937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210" y="5821779"/>
            <a:ext cx="4114800" cy="365125"/>
          </a:xfrm>
        </p:spPr>
        <p:txBody>
          <a:bodyPr/>
          <a:lstStyle>
            <a:lvl1pPr>
              <a:defRPr u="sng"/>
            </a:lvl1pPr>
          </a:lstStyle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953166F-1ADA-428D-A1E5-385595C81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821779"/>
            <a:ext cx="2743200" cy="365125"/>
          </a:xfrm>
        </p:spPr>
        <p:txBody>
          <a:bodyPr/>
          <a:lstStyle>
            <a:lvl1pPr>
              <a:defRPr u="sng"/>
            </a:lvl1pPr>
          </a:lstStyle>
          <a:p>
            <a:fld id="{07FC4FBB-E4DD-4F34-9C47-0000D0E4D17B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75411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758C876-A637-4EF4-A22B-8C4792CF34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821778"/>
            <a:ext cx="1103142" cy="365125"/>
          </a:xfrm>
        </p:spPr>
        <p:txBody>
          <a:bodyPr/>
          <a:lstStyle/>
          <a:p>
            <a:fld id="{BF0C638C-E2CF-4A81-A040-02589E23FC77}" type="datetimeFigureOut">
              <a:rPr lang="pt-BR" smtClean="0"/>
              <a:t>11/12/2019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9AEA6B3-DF29-462C-A5EF-7F7006104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39462" y="5821778"/>
            <a:ext cx="4114800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1B6C1FB-EA3F-4FE9-871D-E870F4897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2382" y="5821778"/>
            <a:ext cx="2743200" cy="365125"/>
          </a:xfrm>
        </p:spPr>
        <p:txBody>
          <a:bodyPr/>
          <a:lstStyle/>
          <a:p>
            <a:fld id="{07FC4FBB-E4DD-4F34-9C47-0000D0E4D1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9538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0B73E3-D8C2-4C61-A228-708F40CBB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DCD147E-7696-4515-8C6F-E900DEBF8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6182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A10E52C-FF8E-4B25-BD45-DBA96B37BA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611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3611213-45D9-458B-AA76-8FF5C12860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861050"/>
            <a:ext cx="2743200" cy="365125"/>
          </a:xfrm>
        </p:spPr>
        <p:txBody>
          <a:bodyPr/>
          <a:lstStyle/>
          <a:p>
            <a:fld id="{BF0C638C-E2CF-4A81-A040-02589E23FC77}" type="datetimeFigureOut">
              <a:rPr lang="pt-BR" smtClean="0"/>
              <a:t>11/12/2019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B918CFD-007E-4339-ABAA-5DC5D3D72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861050"/>
            <a:ext cx="4114800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86CBE54-A4E0-4067-A850-DF9485D38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861050"/>
            <a:ext cx="2743200" cy="365125"/>
          </a:xfrm>
        </p:spPr>
        <p:txBody>
          <a:bodyPr/>
          <a:lstStyle/>
          <a:p>
            <a:fld id="{07FC4FBB-E4DD-4F34-9C47-0000D0E4D1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6326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7D56E9-EA38-4239-93C3-6F9244B97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FB5351F-E411-443A-A032-371F2A3800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58229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1087F8A-5D58-47FC-B9DF-0461934782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58374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1D8BA2B-00B5-4B6C-A113-569F3833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5856507"/>
            <a:ext cx="2743200" cy="365125"/>
          </a:xfrm>
        </p:spPr>
        <p:txBody>
          <a:bodyPr/>
          <a:lstStyle/>
          <a:p>
            <a:fld id="{BF0C638C-E2CF-4A81-A040-02589E23FC77}" type="datetimeFigureOut">
              <a:rPr lang="pt-BR" smtClean="0"/>
              <a:t>11/12/2019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46E7CA3-6A82-479F-95D6-039DB42A8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5856507"/>
            <a:ext cx="4114800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AABADF6-0815-456F-B09E-AF4A44B7F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856507"/>
            <a:ext cx="2743200" cy="365125"/>
          </a:xfrm>
        </p:spPr>
        <p:txBody>
          <a:bodyPr/>
          <a:lstStyle/>
          <a:p>
            <a:fld id="{07FC4FBB-E4DD-4F34-9C47-0000D0E4D1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989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87E6A8B-A16C-4BB4-AA8D-D902B6743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800F63B-F26C-47AF-9C91-95CA38227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577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064552-F1C2-413F-9711-006BB0BC66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583584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C638C-E2CF-4A81-A040-02589E23FC77}" type="datetimeFigureOut">
              <a:rPr lang="pt-BR" smtClean="0"/>
              <a:t>11/12/2019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60E28AB-D24E-4604-89FC-77C3A572B4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5835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AF5654-B149-4239-A16C-7DEB6CA298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583584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C4FBB-E4DD-4F34-9C47-0000D0E4D1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614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293D78-4EDC-40F6-A74B-3126812C5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61514"/>
            <a:ext cx="9144000" cy="238760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F0DD9E3-55B1-4148-8B80-5A234107B2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40724"/>
            <a:ext cx="9144000" cy="717208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5669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6548539F-D782-46B4-AF0E-0F14AD6C0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39178" cy="1325563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F88319CC-8096-4E28-92E8-D961DA2BA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839178" cy="3913993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44839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7B33EF39-A7DB-47CF-9FE1-ABD6D5288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26637" cy="1325563"/>
          </a:xfrm>
        </p:spPr>
        <p:txBody>
          <a:bodyPr/>
          <a:lstStyle/>
          <a:p>
            <a:endParaRPr lang="pt-BR"/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E219D1CC-8602-4DE6-BEA4-AD973E2A68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25009"/>
          </a:xfr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501F296D-8996-4BBD-B8DD-78E93EC14B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25009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96450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AA18AD28-7466-4FA2-94B1-DC1AD05BE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Imagem 6">
            <a:extLst>
              <a:ext uri="{FF2B5EF4-FFF2-40B4-BE49-F238E27FC236}">
                <a16:creationId xmlns:a16="http://schemas.microsoft.com/office/drawing/2014/main" id="{A6E71AA2-BAB5-4FCA-A3CB-9A9A5D59A7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50498"/>
            <a:ext cx="6172200" cy="4510552"/>
          </a:xfrm>
        </p:spPr>
      </p:sp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D1064A32-00DF-49EE-8554-6391ACD1EFF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0148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BEFC79-AF26-495F-B378-A9EEAF39F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289A6C8-29F9-4524-9328-D04C73CC4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798463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3284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6548539F-D782-46B4-AF0E-0F14AD6C0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39178" cy="1325563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F88319CC-8096-4E28-92E8-D961DA2BA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839178" cy="3913993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08834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Jennifer Reis Oliveira</dc:creator>
  <cp:lastModifiedBy>Jenni Reis</cp:lastModifiedBy>
  <cp:revision>8</cp:revision>
  <dcterms:created xsi:type="dcterms:W3CDTF">2019-12-02T19:05:33Z</dcterms:created>
  <dcterms:modified xsi:type="dcterms:W3CDTF">2019-12-11T16:53:04Z</dcterms:modified>
</cp:coreProperties>
</file>